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0" r:id="rId5"/>
    <p:sldId id="261" r:id="rId6"/>
    <p:sldId id="258"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76628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067280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6384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868200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68727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6B56EC7-36AA-4287-8C50-FA9CCEEB1554}" type="datetimeFigureOut">
              <a:rPr lang="ru-RU" smtClean="0"/>
              <a:t>09.12.2023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382344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6B56EC7-36AA-4287-8C50-FA9CCEEB1554}" type="datetimeFigureOut">
              <a:rPr lang="ru-RU" smtClean="0"/>
              <a:t>09.12.2023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558052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6B56EC7-36AA-4287-8C50-FA9CCEEB1554}" type="datetimeFigureOut">
              <a:rPr lang="ru-RU" smtClean="0"/>
              <a:t>09.12.2023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4239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6B56EC7-36AA-4287-8C50-FA9CCEEB1554}" type="datetimeFigureOut">
              <a:rPr lang="ru-RU" smtClean="0"/>
              <a:t>09.12.2023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1492201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09.12.2023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713370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09.12.2023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91151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A982F-E2CB-4E27-B226-11A796D28058}" type="slidenum">
              <a:rPr lang="ru-RU" smtClean="0"/>
              <a:t>‹#›</a:t>
            </a:fld>
            <a:endParaRPr lang="ru-RU"/>
          </a:p>
        </p:txBody>
      </p:sp>
    </p:spTree>
    <p:extLst>
      <p:ext uri="{BB962C8B-B14F-4D97-AF65-F5344CB8AC3E}">
        <p14:creationId xmlns:p14="http://schemas.microsoft.com/office/powerpoint/2010/main" val="19565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engi-oskal@yandex.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857999"/>
          </a:xfrm>
        </p:spPr>
        <p:txBody>
          <a:bodyPr>
            <a:normAutofit/>
          </a:bodyPr>
          <a:lstStyle/>
          <a:p>
            <a:pPr algn="ctr"/>
            <a:r>
              <a:rPr lang="ru-RU" sz="6000" b="1" u="sng" dirty="0" smtClean="0">
                <a:solidFill>
                  <a:srgbClr val="00FF00"/>
                </a:solidFill>
              </a:rPr>
              <a:t>Уважаемые студенты!</a:t>
            </a:r>
            <a:r>
              <a:rPr lang="ru-RU" dirty="0" smtClean="0"/>
              <a:t/>
            </a:r>
            <a:br>
              <a:rPr lang="ru-RU" dirty="0" smtClean="0"/>
            </a:br>
            <a:r>
              <a:rPr lang="ru-RU" b="1" u="sng" dirty="0" smtClean="0">
                <a:solidFill>
                  <a:srgbClr val="00B0F0"/>
                </a:solidFill>
              </a:rPr>
              <a:t>Задание на 12 декабря</a:t>
            </a:r>
            <a:br>
              <a:rPr lang="ru-RU" b="1" u="sng" dirty="0" smtClean="0">
                <a:solidFill>
                  <a:srgbClr val="00B0F0"/>
                </a:solidFill>
              </a:rPr>
            </a:br>
            <a:r>
              <a:rPr lang="ru-RU" dirty="0" smtClean="0"/>
              <a:t/>
            </a:r>
            <a:br>
              <a:rPr lang="ru-RU" dirty="0" smtClean="0"/>
            </a:br>
            <a:r>
              <a:rPr lang="ru-RU" sz="2200" dirty="0" smtClean="0"/>
              <a:t>В помощь вам я подготовила шаблон, как всегда.</a:t>
            </a:r>
            <a:br>
              <a:rPr lang="ru-RU" sz="2200" dirty="0" smtClean="0"/>
            </a:br>
            <a:r>
              <a:rPr lang="ru-RU" sz="2200" dirty="0" smtClean="0"/>
              <a:t>Вам остается только, по сути, ответить на вопросы по содержанию. По окончанию работы данный слайд надо будет удалить.</a:t>
            </a:r>
            <a:br>
              <a:rPr lang="ru-RU" sz="2200" dirty="0" smtClean="0"/>
            </a:br>
            <a:r>
              <a:rPr lang="ru-RU" sz="2200" dirty="0" smtClean="0"/>
              <a:t>По п.</a:t>
            </a:r>
            <a:r>
              <a:rPr lang="ru-RU" sz="2200" b="1" dirty="0" smtClean="0"/>
              <a:t>1</a:t>
            </a:r>
            <a:r>
              <a:rPr lang="ru-RU" sz="2200" b="1" dirty="0"/>
              <a:t>. Раскрыть </a:t>
            </a:r>
            <a:r>
              <a:rPr lang="ru-RU" sz="2200" b="1" dirty="0" smtClean="0"/>
              <a:t>понятие </a:t>
            </a:r>
            <a:r>
              <a:rPr lang="ru-RU" sz="2400" dirty="0"/>
              <a:t>информационной системы</a:t>
            </a:r>
            <a:br>
              <a:rPr lang="ru-RU" sz="2400" dirty="0"/>
            </a:br>
            <a:r>
              <a:rPr lang="ru-RU" sz="2200" b="1" dirty="0" smtClean="0"/>
              <a:t/>
            </a:r>
            <a:br>
              <a:rPr lang="ru-RU" sz="2200" b="1" dirty="0" smtClean="0"/>
            </a:br>
            <a:r>
              <a:rPr lang="ru-RU" sz="2200" b="1" dirty="0" smtClean="0"/>
              <a:t>По остальным пунктам – на каждый пункт – отдельный слайд).</a:t>
            </a:r>
            <a:br>
              <a:rPr lang="ru-RU" sz="2200" b="1" dirty="0" smtClean="0"/>
            </a:br>
            <a:r>
              <a:rPr lang="ru-RU" sz="2200" b="1" dirty="0" smtClean="0"/>
              <a:t>Слайды не должны быть пустыми. Если остаётся много свободного места, вставить изображение по теме.</a:t>
            </a:r>
            <a:br>
              <a:rPr lang="ru-RU" sz="2200" b="1" dirty="0" smtClean="0"/>
            </a:br>
            <a:r>
              <a:rPr lang="ru-RU" sz="2200" b="1" dirty="0" smtClean="0"/>
              <a:t>В итоге  у вас должно получиться минимум 10 слайдов!!! Титульный и содержание уже готовы</a:t>
            </a:r>
            <a:r>
              <a:rPr lang="ru-RU" sz="2200" b="1" dirty="0" smtClean="0"/>
              <a:t>.</a:t>
            </a:r>
            <a:br>
              <a:rPr lang="ru-RU" sz="2200" b="1" dirty="0" smtClean="0"/>
            </a:br>
            <a:r>
              <a:rPr lang="ru-RU" sz="2000" b="1" dirty="0"/>
              <a:t>Работы присылаем на электронную почту!!!</a:t>
            </a:r>
            <a:br>
              <a:rPr lang="ru-RU" sz="2000" b="1" dirty="0"/>
            </a:br>
            <a:r>
              <a:rPr lang="en-US" sz="3600" b="1" dirty="0">
                <a:hlinkClick r:id="rId2"/>
              </a:rPr>
              <a:t>bengi-oskal@yandex.ru</a:t>
            </a:r>
            <a:r>
              <a:rPr lang="en-US" sz="3600" b="1" dirty="0"/>
              <a:t/>
            </a:r>
            <a:br>
              <a:rPr lang="en-US" sz="3600" b="1" dirty="0"/>
            </a:br>
            <a:r>
              <a:rPr lang="ru-RU" sz="2000" b="1"/>
              <a:t>Чтобы не ошибиться, можно просто скопировать и вставить </a:t>
            </a:r>
            <a:r>
              <a:rPr lang="ru-RU" sz="2000" b="1"/>
              <a:t>мой </a:t>
            </a:r>
            <a:r>
              <a:rPr lang="ru-RU" sz="2000" b="1" smtClean="0"/>
              <a:t>адрес</a:t>
            </a:r>
            <a:endParaRPr lang="ru-RU" dirty="0"/>
          </a:p>
        </p:txBody>
      </p:sp>
    </p:spTree>
    <p:extLst>
      <p:ext uri="{BB962C8B-B14F-4D97-AF65-F5344CB8AC3E}">
        <p14:creationId xmlns:p14="http://schemas.microsoft.com/office/powerpoint/2010/main" val="3359647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6255" y="1151907"/>
            <a:ext cx="12192000" cy="2948895"/>
          </a:xfrm>
        </p:spPr>
        <p:txBody>
          <a:bodyPr>
            <a:normAutofit/>
          </a:bodyPr>
          <a:lstStyle/>
          <a:p>
            <a:r>
              <a:rPr lang="ru-RU" b="1" dirty="0" smtClean="0"/>
              <a:t>Информационные системы и автоматизация информационных процессов.</a:t>
            </a:r>
            <a:endParaRPr lang="ru-RU" dirty="0"/>
          </a:p>
        </p:txBody>
      </p:sp>
      <p:sp>
        <p:nvSpPr>
          <p:cNvPr id="3" name="Подзаголовок 2"/>
          <p:cNvSpPr>
            <a:spLocks noGrp="1"/>
          </p:cNvSpPr>
          <p:nvPr>
            <p:ph type="subTitle" idx="1"/>
          </p:nvPr>
        </p:nvSpPr>
        <p:spPr>
          <a:xfrm>
            <a:off x="1345871" y="4955825"/>
            <a:ext cx="9144000" cy="1655762"/>
          </a:xfrm>
        </p:spPr>
        <p:txBody>
          <a:bodyPr/>
          <a:lstStyle/>
          <a:p>
            <a:r>
              <a:rPr lang="ru-RU" dirty="0" smtClean="0"/>
              <a:t>Выполнил:</a:t>
            </a:r>
          </a:p>
          <a:p>
            <a:r>
              <a:rPr lang="ru-RU" dirty="0" smtClean="0"/>
              <a:t>Проверил: О. А. Петроченко</a:t>
            </a:r>
            <a:endParaRPr lang="ru-RU" dirty="0"/>
          </a:p>
        </p:txBody>
      </p:sp>
      <p:sp>
        <p:nvSpPr>
          <p:cNvPr id="4" name="Подзаголовок 2"/>
          <p:cNvSpPr txBox="1">
            <a:spLocks/>
          </p:cNvSpPr>
          <p:nvPr/>
        </p:nvSpPr>
        <p:spPr>
          <a:xfrm>
            <a:off x="0" y="71251"/>
            <a:ext cx="12192000" cy="49876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u-RU" dirty="0" err="1" smtClean="0"/>
              <a:t>Тогучинский</a:t>
            </a:r>
            <a:r>
              <a:rPr lang="ru-RU" dirty="0" smtClean="0"/>
              <a:t> политехнический колледж</a:t>
            </a:r>
            <a:endParaRPr lang="ru-RU" dirty="0"/>
          </a:p>
        </p:txBody>
      </p:sp>
    </p:spTree>
    <p:extLst>
      <p:ext uri="{BB962C8B-B14F-4D97-AF65-F5344CB8AC3E}">
        <p14:creationId xmlns:p14="http://schemas.microsoft.com/office/powerpoint/2010/main" val="989923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4445" y="0"/>
            <a:ext cx="10515600" cy="902525"/>
          </a:xfrm>
        </p:spPr>
        <p:txBody>
          <a:bodyPr/>
          <a:lstStyle/>
          <a:p>
            <a:r>
              <a:rPr lang="ru-RU" dirty="0" smtClean="0"/>
              <a:t>Содержание:</a:t>
            </a:r>
            <a:endParaRPr lang="ru-RU" dirty="0"/>
          </a:p>
        </p:txBody>
      </p:sp>
      <p:sp>
        <p:nvSpPr>
          <p:cNvPr id="3" name="Объект 2"/>
          <p:cNvSpPr>
            <a:spLocks noGrp="1"/>
          </p:cNvSpPr>
          <p:nvPr>
            <p:ph idx="1"/>
          </p:nvPr>
        </p:nvSpPr>
        <p:spPr>
          <a:xfrm>
            <a:off x="0" y="771896"/>
            <a:ext cx="12065330" cy="6086103"/>
          </a:xfrm>
        </p:spPr>
        <p:txBody>
          <a:bodyPr/>
          <a:lstStyle/>
          <a:p>
            <a:r>
              <a:rPr lang="ru-RU" dirty="0" smtClean="0"/>
              <a:t>1. Раскрыть понятие информационной системы</a:t>
            </a:r>
          </a:p>
          <a:p>
            <a:r>
              <a:rPr lang="ru-RU" dirty="0" smtClean="0"/>
              <a:t>2. Рассмотреть и представить классификацию информационных систем.</a:t>
            </a:r>
          </a:p>
          <a:p>
            <a:r>
              <a:rPr lang="ru-RU" dirty="0" smtClean="0"/>
              <a:t>2.1 </a:t>
            </a:r>
            <a:r>
              <a:rPr lang="ru-RU" dirty="0"/>
              <a:t>Классификация по </a:t>
            </a:r>
            <a:r>
              <a:rPr lang="ru-RU" dirty="0" smtClean="0"/>
              <a:t>архитектуре</a:t>
            </a:r>
          </a:p>
          <a:p>
            <a:r>
              <a:rPr lang="ru-RU" dirty="0" smtClean="0"/>
              <a:t>2.2 </a:t>
            </a:r>
            <a:r>
              <a:rPr lang="ru-RU" dirty="0"/>
              <a:t>Классификация по степени </a:t>
            </a:r>
            <a:r>
              <a:rPr lang="ru-RU" dirty="0" smtClean="0"/>
              <a:t>автоматизации</a:t>
            </a:r>
          </a:p>
          <a:p>
            <a:r>
              <a:rPr lang="ru-RU" dirty="0" smtClean="0"/>
              <a:t>2.3 </a:t>
            </a:r>
            <a:r>
              <a:rPr lang="ru-RU" dirty="0"/>
              <a:t>Классификация по характеру обработки </a:t>
            </a:r>
            <a:r>
              <a:rPr lang="ru-RU" dirty="0" smtClean="0"/>
              <a:t>данных</a:t>
            </a:r>
          </a:p>
          <a:p>
            <a:r>
              <a:rPr lang="ru-RU" dirty="0" smtClean="0"/>
              <a:t>2.4 </a:t>
            </a:r>
            <a:r>
              <a:rPr lang="ru-RU" dirty="0"/>
              <a:t>Классификация по сфере </a:t>
            </a:r>
            <a:r>
              <a:rPr lang="ru-RU" dirty="0" smtClean="0"/>
              <a:t>применения</a:t>
            </a:r>
          </a:p>
          <a:p>
            <a:r>
              <a:rPr lang="ru-RU" dirty="0" smtClean="0"/>
              <a:t>3. Цель и назначение автоматизации </a:t>
            </a:r>
            <a:r>
              <a:rPr lang="ru-RU" dirty="0"/>
              <a:t>информационных </a:t>
            </a:r>
            <a:r>
              <a:rPr lang="ru-RU" dirty="0" smtClean="0"/>
              <a:t>систем</a:t>
            </a:r>
          </a:p>
          <a:p>
            <a:endParaRPr lang="ru-RU" b="1" dirty="0"/>
          </a:p>
          <a:p>
            <a:endParaRPr lang="ru-RU" dirty="0" smtClean="0"/>
          </a:p>
          <a:p>
            <a:endParaRPr lang="ru-RU" dirty="0"/>
          </a:p>
        </p:txBody>
      </p:sp>
    </p:spTree>
    <p:extLst>
      <p:ext uri="{BB962C8B-B14F-4D97-AF65-F5344CB8AC3E}">
        <p14:creationId xmlns:p14="http://schemas.microsoft.com/office/powerpoint/2010/main" val="1010396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633498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2366885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Контрольные вопросы</a:t>
            </a:r>
            <a:r>
              <a:rPr lang="ru-RU" dirty="0"/>
              <a:t/>
            </a:r>
            <a:br>
              <a:rPr lang="ru-RU" dirty="0"/>
            </a:br>
            <a:endParaRPr lang="ru-RU" dirty="0"/>
          </a:p>
        </p:txBody>
      </p:sp>
      <p:sp>
        <p:nvSpPr>
          <p:cNvPr id="3" name="Объект 2"/>
          <p:cNvSpPr>
            <a:spLocks noGrp="1"/>
          </p:cNvSpPr>
          <p:nvPr>
            <p:ph idx="1"/>
          </p:nvPr>
        </p:nvSpPr>
        <p:spPr/>
        <p:txBody>
          <a:bodyPr/>
          <a:lstStyle/>
          <a:p>
            <a:r>
              <a:rPr lang="ru-RU" dirty="0" smtClean="0"/>
              <a:t>Что </a:t>
            </a:r>
            <a:r>
              <a:rPr lang="ru-RU" dirty="0"/>
              <a:t>такое информационная система?</a:t>
            </a:r>
          </a:p>
          <a:p>
            <a:r>
              <a:rPr lang="ru-RU" dirty="0"/>
              <a:t>Назовите структуру информационной системы.</a:t>
            </a:r>
          </a:p>
          <a:p>
            <a:r>
              <a:rPr lang="ru-RU" dirty="0"/>
              <a:t>Как классифицируются информационные системы?</a:t>
            </a:r>
          </a:p>
          <a:p>
            <a:r>
              <a:rPr lang="ru-RU" dirty="0"/>
              <a:t>Что такое автоматизированная информационная система (АИС)?</a:t>
            </a:r>
          </a:p>
          <a:p>
            <a:r>
              <a:rPr lang="ru-RU" dirty="0"/>
              <a:t>Структура АИС?</a:t>
            </a:r>
          </a:p>
          <a:p>
            <a:endParaRPr lang="ru-RU" dirty="0"/>
          </a:p>
        </p:txBody>
      </p:sp>
    </p:spTree>
    <p:extLst>
      <p:ext uri="{BB962C8B-B14F-4D97-AF65-F5344CB8AC3E}">
        <p14:creationId xmlns:p14="http://schemas.microsoft.com/office/powerpoint/2010/main" val="423830725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95</Words>
  <Application>Microsoft Office PowerPoint</Application>
  <PresentationFormat>Широкоэкранный</PresentationFormat>
  <Paragraphs>20</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Calibri</vt:lpstr>
      <vt:lpstr>Calibri Light</vt:lpstr>
      <vt:lpstr>Тема Office</vt:lpstr>
      <vt:lpstr>Уважаемые студенты! Задание на 12 декабря  В помощь вам я подготовила шаблон, как всегда. Вам остается только, по сути, ответить на вопросы по содержанию. По окончанию работы данный слайд надо будет удалить. По п.1. Раскрыть понятие информационной системы  По остальным пунктам – на каждый пункт – отдельный слайд). Слайды не должны быть пустыми. Если остаётся много свободного места, вставить изображение по теме. В итоге  у вас должно получиться минимум 10 слайдов!!! Титульный и содержание уже готовы. Работы присылаем на электронную почту!!! bengi-oskal@yandex.ru Чтобы не ошибиться, можно просто скопировать и вставить мой адрес</vt:lpstr>
      <vt:lpstr>Информационные системы и автоматизация информационных процессов.</vt:lpstr>
      <vt:lpstr>Содержание:</vt:lpstr>
      <vt:lpstr>Презентация PowerPoint</vt:lpstr>
      <vt:lpstr>Презентация PowerPoint</vt:lpstr>
      <vt:lpstr>Контрольные вопросы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Информационная безопасность и тренды в развитии цифровых технологий; риски и прогнозы использования цифровых технологий</dc:title>
  <dc:creator>Компьютер</dc:creator>
  <cp:lastModifiedBy>Компьютер</cp:lastModifiedBy>
  <cp:revision>7</cp:revision>
  <dcterms:created xsi:type="dcterms:W3CDTF">2023-11-26T11:59:38Z</dcterms:created>
  <dcterms:modified xsi:type="dcterms:W3CDTF">2023-12-09T10:47:33Z</dcterms:modified>
</cp:coreProperties>
</file>